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6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3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250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7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6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92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79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0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5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DEA3-0E9D-4F90-A4BB-15C656A2EE48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08AA7-0262-4BFA-9685-9AD59DC611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6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2796" y="762000"/>
            <a:ext cx="6402003" cy="485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0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676400" y="838200"/>
            <a:ext cx="60198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82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1066800"/>
            <a:ext cx="6019800" cy="479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2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424596" y="457200"/>
            <a:ext cx="6195403" cy="518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3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371600" y="972065"/>
            <a:ext cx="6477000" cy="48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4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881449"/>
            <a:ext cx="61722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70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52600" y="762000"/>
            <a:ext cx="6045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48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</cp:revision>
  <dcterms:created xsi:type="dcterms:W3CDTF">2015-04-06T21:03:28Z</dcterms:created>
  <dcterms:modified xsi:type="dcterms:W3CDTF">2015-04-06T21:06:05Z</dcterms:modified>
</cp:coreProperties>
</file>